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8" r:id="rId2"/>
    <p:sldId id="263" r:id="rId3"/>
    <p:sldId id="299" r:id="rId4"/>
    <p:sldId id="264" r:id="rId5"/>
    <p:sldId id="304" r:id="rId6"/>
    <p:sldId id="309" r:id="rId7"/>
    <p:sldId id="307" r:id="rId8"/>
    <p:sldId id="286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FDB"/>
    <a:srgbClr val="E73A1C"/>
    <a:srgbClr val="6AC3D0"/>
    <a:srgbClr val="009999"/>
    <a:srgbClr val="D4E6E8"/>
    <a:srgbClr val="FCD0D5"/>
    <a:srgbClr val="FEDDDA"/>
    <a:srgbClr val="FCCFD4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412" autoAdjust="0"/>
  </p:normalViewPr>
  <p:slideViewPr>
    <p:cSldViewPr snapToGrid="0" snapToObjects="1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961-F671-D840-803D-4B02C199AB47}" type="datetimeFigureOut">
              <a:rPr kumimoji="1" lang="zh-CN" altLang="en-US" smtClean="0"/>
              <a:t>2020/6/17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78546-C430-4549-B45A-EA3B29F81B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04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16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0612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78546-C430-4549-B45A-EA3B29F81B3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7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818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78546-C430-4549-B45A-EA3B29F81B3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94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4389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232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9822520">
            <a:off x="3099071" y="410986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8585722">
            <a:off x="2900872" y="169105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4450317">
            <a:off x="2505540" y="316495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892948">
            <a:off x="1669486" y="283793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4240722">
            <a:off x="2955271" y="340891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3863176">
            <a:off x="2173226" y="242362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187853">
            <a:off x="1161290" y="175907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905749">
            <a:off x="2244535" y="132182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9322284">
            <a:off x="2044076" y="170116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42066">
            <a:off x="1017200" y="378935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20117985">
            <a:off x="3894745" y="181582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 rot="905749">
            <a:off x="2447007" y="463647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rot="19322284">
            <a:off x="4995333" y="525920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9736611">
            <a:off x="3735113" y="439545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19896190">
            <a:off x="-846980" y="4391937"/>
            <a:ext cx="3716222" cy="37162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1038840" y="3145644"/>
            <a:ext cx="1172399" cy="11723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18900000">
            <a:off x="2964992" y="4498454"/>
            <a:ext cx="562742" cy="56274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9462407">
            <a:off x="858415" y="3412397"/>
            <a:ext cx="305434" cy="3054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220555">
            <a:off x="9068972" y="-665078"/>
            <a:ext cx="2602001" cy="26020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263186">
            <a:off x="10805818" y="58017"/>
            <a:ext cx="2082844" cy="20828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229117">
            <a:off x="7312023" y="556810"/>
            <a:ext cx="562742" cy="5627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229117">
            <a:off x="10862351" y="2812891"/>
            <a:ext cx="472953" cy="472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3026992" y="5398176"/>
            <a:ext cx="219002" cy="2190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9238099">
            <a:off x="11440980" y="5083135"/>
            <a:ext cx="442243" cy="44224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10718032" y="5587230"/>
            <a:ext cx="1790831" cy="17908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9831264" y="6039855"/>
            <a:ext cx="1029918" cy="102991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567216">
            <a:off x="9227888" y="6150357"/>
            <a:ext cx="265265" cy="2652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567216">
            <a:off x="11022574" y="4821816"/>
            <a:ext cx="308836" cy="3088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96210" y="33589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-424797" y="-289495"/>
            <a:ext cx="1261894" cy="126189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1181569" y="925974"/>
            <a:ext cx="284699" cy="2846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1311074" y="134869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713834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6238231" flipH="1">
            <a:off x="9407392" y="4234793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19041346" flipH="1">
            <a:off x="10088253" y="6106343"/>
            <a:ext cx="188104" cy="18810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998715" flipH="1">
            <a:off x="10506343" y="5622066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19250941" flipH="1">
            <a:off x="10179321" y="5688691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628487" flipH="1">
            <a:off x="11165499" y="65923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703810" flipH="1">
            <a:off x="11537857" y="2659624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985914" flipH="1">
            <a:off x="11073314" y="54149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3014278" flipH="1">
            <a:off x="10200525" y="3586333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4169379" flipH="1">
            <a:off x="8954405" y="546220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849597" flipH="1">
            <a:off x="10415339" y="6386801"/>
            <a:ext cx="669019" cy="6690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703810" flipH="1">
            <a:off x="10051625" y="3232154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57" r:id="rId5"/>
    <p:sldLayoutId id="2147483658" r:id="rId6"/>
    <p:sldLayoutId id="2147483659" r:id="rId7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30" y="488886"/>
            <a:ext cx="8611870" cy="6369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05751" y="2227489"/>
            <a:ext cx="3637350" cy="110799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爆</a:t>
            </a:r>
            <a:r>
              <a:rPr lang="zh-TW" altLang="en-US" sz="6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</a:t>
            </a:r>
            <a:r>
              <a:rPr lang="zh-TW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蝸牛</a:t>
            </a:r>
            <a:endParaRPr kumimoji="1"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4448899" y="3887657"/>
            <a:ext cx="329420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1071443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周漢璋</a:t>
            </a:r>
            <a:endParaRPr lang="en-US" altLang="zh-TW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1071422</a:t>
            </a:r>
            <a:r>
              <a:rPr lang="zh-TW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楊士德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54182" y="3465488"/>
            <a:ext cx="5683348" cy="37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1082 Java</a:t>
            </a:r>
            <a:r>
              <a:rPr lang="zh-TW" altLang="en-US" b="1" dirty="0" smtClean="0">
                <a:solidFill>
                  <a:schemeClr val="accent1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概論 期末</a:t>
            </a:r>
            <a:r>
              <a:rPr lang="en-US" altLang="zh-TW" b="1" dirty="0" smtClean="0">
                <a:solidFill>
                  <a:schemeClr val="accent1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endParaRPr lang="zh-CN" altLang="en-US" b="1" dirty="0">
              <a:solidFill>
                <a:schemeClr val="accent1">
                  <a:lumMod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213" y="1020357"/>
            <a:ext cx="4378232" cy="5837643"/>
          </a:xfrm>
          <a:prstGeom prst="rect">
            <a:avLst/>
          </a:prstGeom>
        </p:spPr>
      </p:pic>
      <p:pic>
        <p:nvPicPr>
          <p:cNvPr id="19" name="楓之谷 登入音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959" y="64130"/>
            <a:ext cx="609600" cy="609600"/>
          </a:xfrm>
          <a:prstGeom prst="rect">
            <a:avLst/>
          </a:prstGeom>
        </p:spPr>
      </p:pic>
      <p:sp>
        <p:nvSpPr>
          <p:cNvPr id="21" name="文字版面配置區 4"/>
          <p:cNvSpPr txBox="1">
            <a:spLocks/>
          </p:cNvSpPr>
          <p:nvPr/>
        </p:nvSpPr>
        <p:spPr>
          <a:xfrm>
            <a:off x="3049061" y="633032"/>
            <a:ext cx="46940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latin typeface="華康行書體" panose="03000509000000000000" pitchFamily="65" charset="-120"/>
                <a:ea typeface="華康行書體" panose="03000509000000000000" pitchFamily="65" charset="-120"/>
              </a:rPr>
              <a:t>又到了蝸牛出沒的季節了</a:t>
            </a:r>
            <a:endParaRPr lang="zh-TW" altLang="en-US" sz="3200" dirty="0">
              <a:latin typeface="華康行書體" panose="03000509000000000000" pitchFamily="65" charset="-120"/>
              <a:ea typeface="華康行書體" panose="03000509000000000000" pitchFamily="65" charset="-120"/>
            </a:endParaRPr>
          </a:p>
        </p:txBody>
      </p:sp>
      <p:sp>
        <p:nvSpPr>
          <p:cNvPr id="22" name="文字版面配置區 4"/>
          <p:cNvSpPr txBox="1">
            <a:spLocks/>
          </p:cNvSpPr>
          <p:nvPr/>
        </p:nvSpPr>
        <p:spPr>
          <a:xfrm>
            <a:off x="3049061" y="635336"/>
            <a:ext cx="4694040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latin typeface="華康行書體" panose="03000509000000000000" pitchFamily="65" charset="-120"/>
                <a:ea typeface="華康行書體" panose="03000509000000000000" pitchFamily="65" charset="-120"/>
              </a:rPr>
              <a:t>我要把你們通通打爆</a:t>
            </a:r>
            <a:r>
              <a:rPr lang="zh-TW" altLang="en-US" sz="3200" dirty="0">
                <a:latin typeface="華康行書體" panose="03000509000000000000" pitchFamily="65" charset="-120"/>
                <a:ea typeface="華康行書體" panose="03000509000000000000" pitchFamily="65" charset="-120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4" grpId="0" bldLvl="0" animBg="1"/>
      <p:bldP spid="6" grpId="0"/>
      <p:bldP spid="17" grpId="0"/>
      <p:bldP spid="21" grpId="0"/>
      <p:bldP spid="21" grpId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1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6600" b="1" dirty="0" smtClean="0">
                <a:solidFill>
                  <a:srgbClr val="6AC3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玩法介紹</a:t>
            </a:r>
            <a:endParaRPr kumimoji="1" lang="zh-CN" altLang="en-US" sz="6600" b="1" dirty="0" smtClean="0">
              <a:solidFill>
                <a:srgbClr val="6AC3D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1" y="0"/>
            <a:ext cx="7809865" cy="4519095"/>
          </a:xfrm>
          <a:prstGeom prst="rect">
            <a:avLst/>
          </a:prstGeom>
        </p:spPr>
      </p:pic>
      <p:sp>
        <p:nvSpPr>
          <p:cNvPr id="17" name="文字版面配置區 4"/>
          <p:cNvSpPr txBox="1">
            <a:spLocks/>
          </p:cNvSpPr>
          <p:nvPr/>
        </p:nvSpPr>
        <p:spPr>
          <a:xfrm>
            <a:off x="125240" y="5646710"/>
            <a:ext cx="146181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嫩寶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怪物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856150" y="3833446"/>
            <a:ext cx="1201250" cy="160253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版面配置區 4"/>
          <p:cNvSpPr txBox="1">
            <a:spLocks/>
          </p:cNvSpPr>
          <p:nvPr/>
        </p:nvSpPr>
        <p:spPr>
          <a:xfrm>
            <a:off x="7981436" y="3033346"/>
            <a:ext cx="4253330" cy="66321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左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鍵控制方向，上下鍵用於爬梯子</a:t>
            </a:r>
            <a:endParaRPr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在光點按下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Space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可切換背景</a:t>
            </a:r>
            <a:endParaRPr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跳躍 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鍵</a:t>
            </a:r>
            <a:endParaRPr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普通攻擊 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鍵</a:t>
            </a:r>
            <a:endParaRPr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範圍攻擊 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</a:p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召喚大蛇 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鍵</a:t>
            </a:r>
          </a:p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</a:p>
          <a:p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字版面配置區 4"/>
          <p:cNvSpPr txBox="1">
            <a:spLocks/>
          </p:cNvSpPr>
          <p:nvPr/>
        </p:nvSpPr>
        <p:spPr>
          <a:xfrm>
            <a:off x="2484509" y="5435977"/>
            <a:ext cx="199956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玩家角色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3484292" y="3833447"/>
            <a:ext cx="340362" cy="1512276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版面配置區 4"/>
          <p:cNvSpPr txBox="1">
            <a:spLocks/>
          </p:cNvSpPr>
          <p:nvPr/>
        </p:nvSpPr>
        <p:spPr>
          <a:xfrm>
            <a:off x="5143500" y="5435976"/>
            <a:ext cx="320254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傳送點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切換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地圖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H="1" flipV="1">
            <a:off x="6567854" y="3903785"/>
            <a:ext cx="234069" cy="1525448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6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2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TW" altLang="en-US" sz="6600" b="1" dirty="0" smtClean="0">
                <a:solidFill>
                  <a:srgbClr val="FCCF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技能</a:t>
            </a:r>
            <a:r>
              <a:rPr kumimoji="1" lang="zh-TW" altLang="en-US" sz="6600" b="1" dirty="0">
                <a:solidFill>
                  <a:srgbClr val="FCCF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介紹</a:t>
            </a:r>
            <a:endParaRPr kumimoji="1" lang="zh-CN" altLang="en-US" sz="6600" b="1" dirty="0" smtClean="0">
              <a:solidFill>
                <a:srgbClr val="FCCF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53" y="5203854"/>
            <a:ext cx="1449947" cy="1631901"/>
          </a:xfrm>
          <a:prstGeom prst="rect">
            <a:avLst/>
          </a:prstGeom>
        </p:spPr>
      </p:pic>
      <p:sp>
        <p:nvSpPr>
          <p:cNvPr id="7" name="Text Placeholder 16"/>
          <p:cNvSpPr txBox="1"/>
          <p:nvPr/>
        </p:nvSpPr>
        <p:spPr>
          <a:xfrm>
            <a:off x="684548" y="3821818"/>
            <a:ext cx="4439072" cy="151996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单击输入其他专业技能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单击输入其他专业技能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单击输入其他专业技能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90" y="2310960"/>
            <a:ext cx="692778" cy="69277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2" y="3771170"/>
            <a:ext cx="692778" cy="692778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2" y="5122592"/>
            <a:ext cx="692778" cy="692778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0" y="1007342"/>
            <a:ext cx="743361" cy="732183"/>
          </a:xfrm>
          <a:prstGeom prst="rect">
            <a:avLst/>
          </a:prstGeom>
        </p:spPr>
      </p:pic>
      <p:sp>
        <p:nvSpPr>
          <p:cNvPr id="33" name="文字版面配置區 4"/>
          <p:cNvSpPr txBox="1">
            <a:spLocks/>
          </p:cNvSpPr>
          <p:nvPr/>
        </p:nvSpPr>
        <p:spPr>
          <a:xfrm>
            <a:off x="1987994" y="1108648"/>
            <a:ext cx="2557629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芬里爾墜擊    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字版面配置區 4"/>
          <p:cNvSpPr txBox="1">
            <a:spLocks/>
          </p:cNvSpPr>
          <p:nvPr/>
        </p:nvSpPr>
        <p:spPr>
          <a:xfrm>
            <a:off x="4731193" y="1075242"/>
            <a:ext cx="746080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大力揮舞矛，展現神話裡野狼的一擊    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字版面配置區 4"/>
          <p:cNvSpPr txBox="1">
            <a:spLocks/>
          </p:cNvSpPr>
          <p:nvPr/>
        </p:nvSpPr>
        <p:spPr>
          <a:xfrm>
            <a:off x="4731193" y="2310960"/>
            <a:ext cx="746080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文字版面配置區 4"/>
          <p:cNvSpPr txBox="1">
            <a:spLocks/>
          </p:cNvSpPr>
          <p:nvPr/>
        </p:nvSpPr>
        <p:spPr>
          <a:xfrm>
            <a:off x="4731192" y="2474169"/>
            <a:ext cx="746080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從天空上掉落神聖的光柱，讓多數敵人受到強烈的聖屬性攻擊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字版面配置區 4"/>
          <p:cNvSpPr txBox="1">
            <a:spLocks/>
          </p:cNvSpPr>
          <p:nvPr/>
        </p:nvSpPr>
        <p:spPr>
          <a:xfrm>
            <a:off x="1987992" y="3838373"/>
            <a:ext cx="2557629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毀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滅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字版面配置區 4"/>
          <p:cNvSpPr txBox="1">
            <a:spLocks/>
          </p:cNvSpPr>
          <p:nvPr/>
        </p:nvSpPr>
        <p:spPr>
          <a:xfrm>
            <a:off x="1987993" y="2389033"/>
            <a:ext cx="2557629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天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怒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字版面配置區 4"/>
          <p:cNvSpPr txBox="1">
            <a:spLocks/>
          </p:cNvSpPr>
          <p:nvPr/>
        </p:nvSpPr>
        <p:spPr>
          <a:xfrm>
            <a:off x="1987994" y="5203854"/>
            <a:ext cx="2557629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耶夢加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得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文字版面配置區 4"/>
          <p:cNvSpPr txBox="1">
            <a:spLocks/>
          </p:cNvSpPr>
          <p:nvPr/>
        </p:nvSpPr>
        <p:spPr>
          <a:xfrm>
            <a:off x="4731191" y="3955188"/>
            <a:ext cx="746080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召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喚古代的滅亡之劍，將周圍全部毀滅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版面配置區 4"/>
          <p:cNvSpPr txBox="1">
            <a:spLocks/>
          </p:cNvSpPr>
          <p:nvPr/>
        </p:nvSpPr>
        <p:spPr>
          <a:xfrm>
            <a:off x="4731193" y="5203854"/>
            <a:ext cx="746080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從地獄裡召喚世界蛇 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耶夢加得</a:t>
            </a:r>
            <a:endParaRPr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02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3900" b="1" dirty="0">
                <a:solidFill>
                  <a:schemeClr val="bg1"/>
                </a:solidFill>
              </a:rPr>
              <a:t>3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solidFill>
            <a:srgbClr val="8BCFDB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zh-TW" altLang="en-US" sz="6600" b="1" dirty="0" smtClean="0">
                <a:solidFill>
                  <a:srgbClr val="FCCF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</a:t>
            </a:r>
            <a:r>
              <a:rPr kumimoji="1" lang="zh-TW" altLang="en-US" sz="6600" b="1" dirty="0">
                <a:solidFill>
                  <a:srgbClr val="FCCF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圖</a:t>
            </a:r>
            <a:r>
              <a:rPr kumimoji="1" lang="zh-TW" altLang="en-US" sz="6600" b="1" dirty="0" smtClean="0">
                <a:solidFill>
                  <a:srgbClr val="FCCF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介紹</a:t>
            </a:r>
            <a:endParaRPr kumimoji="1" lang="zh-CN" altLang="en-US" sz="6600" b="1" dirty="0" smtClean="0">
              <a:solidFill>
                <a:srgbClr val="FCCF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50208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72" y="1297665"/>
            <a:ext cx="6851535" cy="396456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2" y="4449326"/>
            <a:ext cx="1099095" cy="199251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4" y="2610484"/>
            <a:ext cx="1738313" cy="14905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502" y="4350650"/>
            <a:ext cx="1318615" cy="133753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47" y="720440"/>
            <a:ext cx="1603123" cy="17676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8" y="232785"/>
            <a:ext cx="1519024" cy="1348521"/>
          </a:xfrm>
          <a:prstGeom prst="rect">
            <a:avLst/>
          </a:prstGeom>
        </p:spPr>
      </p:pic>
      <p:sp>
        <p:nvSpPr>
          <p:cNvPr id="9" name="文字版面配置區 4"/>
          <p:cNvSpPr txBox="1">
            <a:spLocks/>
          </p:cNvSpPr>
          <p:nvPr/>
        </p:nvSpPr>
        <p:spPr>
          <a:xfrm>
            <a:off x="324245" y="1635535"/>
            <a:ext cx="199956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村民的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家</a:t>
            </a:r>
          </a:p>
        </p:txBody>
      </p:sp>
      <p:sp>
        <p:nvSpPr>
          <p:cNvPr id="10" name="文字版面配置區 4"/>
          <p:cNvSpPr txBox="1">
            <a:spLocks/>
          </p:cNvSpPr>
          <p:nvPr/>
        </p:nvSpPr>
        <p:spPr>
          <a:xfrm>
            <a:off x="418205" y="4101056"/>
            <a:ext cx="199956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冰原雪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域</a:t>
            </a:r>
          </a:p>
        </p:txBody>
      </p:sp>
      <p:sp>
        <p:nvSpPr>
          <p:cNvPr id="11" name="文字版面配置區 4"/>
          <p:cNvSpPr txBox="1">
            <a:spLocks/>
          </p:cNvSpPr>
          <p:nvPr/>
        </p:nvSpPr>
        <p:spPr>
          <a:xfrm>
            <a:off x="2083542" y="6048131"/>
            <a:ext cx="199956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時間神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殿</a:t>
            </a:r>
          </a:p>
        </p:txBody>
      </p:sp>
      <p:sp>
        <p:nvSpPr>
          <p:cNvPr id="12" name="文字版面配置區 4"/>
          <p:cNvSpPr txBox="1">
            <a:spLocks/>
          </p:cNvSpPr>
          <p:nvPr/>
        </p:nvSpPr>
        <p:spPr>
          <a:xfrm>
            <a:off x="9603537" y="5774007"/>
            <a:ext cx="199956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炎魔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祭壇</a:t>
            </a:r>
          </a:p>
        </p:txBody>
      </p:sp>
      <p:sp>
        <p:nvSpPr>
          <p:cNvPr id="13" name="文字版面配置區 4"/>
          <p:cNvSpPr txBox="1">
            <a:spLocks/>
          </p:cNvSpPr>
          <p:nvPr/>
        </p:nvSpPr>
        <p:spPr>
          <a:xfrm>
            <a:off x="9603537" y="2549312"/>
            <a:ext cx="199956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黑暗神</a:t>
            </a:r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殿</a:t>
            </a: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2244525" y="4680230"/>
            <a:ext cx="1975783" cy="1281372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2255546" y="2010539"/>
            <a:ext cx="672292" cy="1960938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174436" y="3971477"/>
            <a:ext cx="1380016" cy="414773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8212015" y="4774223"/>
            <a:ext cx="1431303" cy="949017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8862647" y="2655325"/>
            <a:ext cx="780671" cy="1222083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0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10898" y="2239681"/>
            <a:ext cx="3911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</a:t>
            </a:r>
            <a:r>
              <a:rPr kumimoji="1" lang="zh-CN" altLang="en-US" sz="4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4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YOU!</a:t>
            </a:r>
            <a:endParaRPr kumimoji="1" lang="zh-CN" altLang="en-US" sz="4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81493" y="3172278"/>
            <a:ext cx="3570208" cy="1107996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6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感謝聆聽</a:t>
            </a:r>
            <a:endParaRPr kumimoji="1" lang="zh-CN" altLang="en-US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AA0AA"/>
      </a:accent1>
      <a:accent2>
        <a:srgbClr val="F5E5E4"/>
      </a:accent2>
      <a:accent3>
        <a:srgbClr val="AACED2"/>
      </a:accent3>
      <a:accent4>
        <a:srgbClr val="009FB8"/>
      </a:accent4>
      <a:accent5>
        <a:srgbClr val="FFBBB3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</TotalTime>
  <Words>212</Words>
  <Application>Microsoft Office PowerPoint</Application>
  <PresentationFormat>寬螢幕</PresentationFormat>
  <Paragraphs>53</Paragraphs>
  <Slides>8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微软雅黑</vt:lpstr>
      <vt:lpstr>宋体</vt:lpstr>
      <vt:lpstr>華康行書體</vt:lpstr>
      <vt:lpstr>新細明體</vt:lpstr>
      <vt:lpstr>Arial</vt:lpstr>
      <vt:lpstr>Calibri</vt:lpstr>
      <vt:lpstr>Century Gothic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PROUSER</cp:lastModifiedBy>
  <cp:revision>189</cp:revision>
  <dcterms:created xsi:type="dcterms:W3CDTF">2015-08-18T02:51:00Z</dcterms:created>
  <dcterms:modified xsi:type="dcterms:W3CDTF">2020-06-16T18:16:00Z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